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7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5291BC-5079-4B34-B6AB-6F2A383B60BF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FFF287-0EC3-40E8-AA47-78DD157BA2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Symbolism in Literature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>
                <a:latin typeface="Poor Richard" pitchFamily="18" charset="0"/>
              </a:rPr>
              <a:t>The Great Gatsby</a:t>
            </a:r>
            <a:endParaRPr lang="en-US" i="1" dirty="0">
              <a:latin typeface="Poor Richar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181927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33400"/>
            <a:ext cx="172402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398" y="152400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3733800"/>
            <a:ext cx="1800225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768436"/>
            <a:ext cx="187642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670" y="4181029"/>
            <a:ext cx="3204730" cy="239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79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Eyes of Doctor T. J. </a:t>
            </a:r>
            <a:r>
              <a:rPr lang="en-US" dirty="0" smtClean="0"/>
              <a:t>Eckleburg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 to watch for: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67000"/>
            <a:ext cx="566389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200" y="2362200"/>
            <a:ext cx="386577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667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/>
              <a:t>Symbols are objects, characters, figures, and colors used to represent abstract ideas or concepts.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Symbols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47092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Symbols in Literature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80102"/>
            <a:ext cx="3178865" cy="4820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88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Symbols in </a:t>
            </a:r>
            <a:r>
              <a:rPr lang="en-US" dirty="0" smtClean="0"/>
              <a:t>Literature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786503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092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Symbols in </a:t>
            </a:r>
            <a:r>
              <a:rPr lang="en-US" dirty="0" smtClean="0"/>
              <a:t>Literature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72" y="1404007"/>
            <a:ext cx="3054328" cy="507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683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Symbols in </a:t>
            </a:r>
            <a:r>
              <a:rPr lang="en-US" dirty="0" smtClean="0"/>
              <a:t>Literature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07356"/>
            <a:ext cx="3217157" cy="484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968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Symbols in </a:t>
            </a:r>
            <a:r>
              <a:rPr lang="en-US" dirty="0" smtClean="0"/>
              <a:t>Literature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26" y="1797627"/>
            <a:ext cx="3688773" cy="368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29861"/>
            <a:ext cx="3200400" cy="474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777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Green Dock Light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 to watch for: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5999"/>
            <a:ext cx="7315200" cy="373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552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Valley of Ashes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 to watch for: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133600"/>
            <a:ext cx="3562662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36" y="3300845"/>
            <a:ext cx="4116057" cy="308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41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72</Words>
  <Application>Microsoft Office PowerPoint</Application>
  <PresentationFormat>On-screen Show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The Great Gatsby</vt:lpstr>
      <vt:lpstr>Symbols</vt:lpstr>
      <vt:lpstr>Symbols in Literature</vt:lpstr>
      <vt:lpstr>Symbols in Literature</vt:lpstr>
      <vt:lpstr>Symbols in Literature</vt:lpstr>
      <vt:lpstr>Symbols in Literature</vt:lpstr>
      <vt:lpstr>Symbols in Literature</vt:lpstr>
      <vt:lpstr>Symbols to watch for:</vt:lpstr>
      <vt:lpstr>Symbols to watch for:</vt:lpstr>
      <vt:lpstr>Symbols to watch for: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</dc:creator>
  <cp:lastModifiedBy>Stacy</cp:lastModifiedBy>
  <cp:revision>5</cp:revision>
  <dcterms:created xsi:type="dcterms:W3CDTF">2012-03-11T23:50:53Z</dcterms:created>
  <dcterms:modified xsi:type="dcterms:W3CDTF">2012-03-12T01:08:25Z</dcterms:modified>
</cp:coreProperties>
</file>